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3" autoAdjust="0"/>
    <p:restoredTop sz="94660"/>
  </p:normalViewPr>
  <p:slideViewPr>
    <p:cSldViewPr snapToGrid="0">
      <p:cViewPr varScale="1">
        <p:scale>
          <a:sx n="72" d="100"/>
          <a:sy n="72" d="100"/>
        </p:scale>
        <p:origin x="4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png>
</file>

<file path=ppt/media/image5.png>
</file>

<file path=ppt/media/image6.jpeg>
</file>

<file path=ppt/media/image7.gif>
</file>

<file path=ppt/media/image8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1/23/2019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1C1942B-6801-419A-A058-BA15BE485AE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l-PL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ANALIZA TREŚCI KOMUNIKATU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A636B17-FAF3-4D4E-B2D5-EBCA2D96C31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sz="2800" dirty="0"/>
              <a:t>„LUDZIE TRZYMAJCIE KAPELUSZE”</a:t>
            </a:r>
          </a:p>
          <a:p>
            <a:r>
              <a:rPr lang="pl-PL" dirty="0"/>
              <a:t>ABELARD GIZA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94440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6BF3BBB-FB2C-4C33-9A9A-B5382F01278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DZIĘKUJEMY ZA UWAGĘ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30DF6D7-E917-4DCF-9B95-EFB6BFDA6D0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/>
              <a:t>Grupa nr 7</a:t>
            </a:r>
          </a:p>
        </p:txBody>
      </p:sp>
    </p:spTree>
    <p:extLst>
      <p:ext uri="{BB962C8B-B14F-4D97-AF65-F5344CB8AC3E}">
        <p14:creationId xmlns:p14="http://schemas.microsoft.com/office/powerpoint/2010/main" val="28880091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8A3227-FB1D-4366-86CE-E7937D0BF22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56" t="207" r="8320" b="41"/>
          <a:stretch/>
        </p:blipFill>
        <p:spPr>
          <a:xfrm>
            <a:off x="0" y="1"/>
            <a:ext cx="1219199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061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405FF-AA54-408B-BFB6-1D0FA96727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dirty="0"/>
              <a:t>NADAWCA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C309CD-4866-4D44-AA57-D812AAB089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5" y="2638044"/>
            <a:ext cx="4845525" cy="3101983"/>
          </a:xfrm>
        </p:spPr>
        <p:txBody>
          <a:bodyPr/>
          <a:lstStyle/>
          <a:p>
            <a:r>
              <a:rPr lang="pl-PL" sz="2400" dirty="0"/>
              <a:t>ABELARD GIZA - 38 letni polski komik i stand-uper</a:t>
            </a:r>
          </a:p>
          <a:p>
            <a:endParaRPr lang="pl-PL" dirty="0"/>
          </a:p>
        </p:txBody>
      </p:sp>
      <p:pic>
        <p:nvPicPr>
          <p:cNvPr id="4" name="Picture 2" descr="Ilustracja">
            <a:extLst>
              <a:ext uri="{FF2B5EF4-FFF2-40B4-BE49-F238E27FC236}">
                <a16:creationId xmlns:a16="http://schemas.microsoft.com/office/drawing/2014/main" id="{C6F4147B-308D-4304-BB05-37A4F03A99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54957" y="2322180"/>
            <a:ext cx="2605908" cy="39088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2282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BE5F2-20C4-4B46-AEF9-440E30F84E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dirty="0"/>
              <a:t>ODBIORCA</a:t>
            </a:r>
            <a:r>
              <a:rPr lang="pl-PL" sz="4800" b="1" dirty="0"/>
              <a:t> </a:t>
            </a:r>
            <a:endParaRPr lang="pl-PL" sz="4800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FF73DF7-604D-4765-8473-1236D86CBB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080387" cy="3101983"/>
          </a:xfrm>
        </p:spPr>
        <p:txBody>
          <a:bodyPr/>
          <a:lstStyle/>
          <a:p>
            <a:r>
              <a:rPr lang="pl-PL" sz="2400" dirty="0"/>
              <a:t>Dorośli z poczuciem humoru i dużym dystansem do siebie </a:t>
            </a:r>
          </a:p>
          <a:p>
            <a:r>
              <a:rPr lang="pl-PL" sz="2400" dirty="0"/>
              <a:t>Publiczność na żywo i użytkownicy Youtube</a:t>
            </a:r>
          </a:p>
          <a:p>
            <a:endParaRPr lang="pl-PL" dirty="0"/>
          </a:p>
        </p:txBody>
      </p:sp>
      <p:pic>
        <p:nvPicPr>
          <p:cNvPr id="8" name="Picture 2" descr="Znalezione obrazy dla zapytania publicznoÅÄ stand up">
            <a:extLst>
              <a:ext uri="{FF2B5EF4-FFF2-40B4-BE49-F238E27FC236}">
                <a16:creationId xmlns:a16="http://schemas.microsoft.com/office/drawing/2014/main" id="{1AAD0E81-EA19-4157-B1BB-1E40E3226DF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1523" y="2638044"/>
            <a:ext cx="4649341" cy="31019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0905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9AB4A5-D650-4245-B934-D2B3DAA49F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dirty="0"/>
              <a:t>TREŚĆ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61DCA6-DDCD-4513-A8A0-FA18AAAF0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772099" cy="3101983"/>
          </a:xfrm>
        </p:spPr>
        <p:txBody>
          <a:bodyPr>
            <a:normAutofit lnSpcReduction="10000"/>
          </a:bodyPr>
          <a:lstStyle/>
          <a:p>
            <a:r>
              <a:rPr lang="pl-PL" sz="2800" dirty="0"/>
              <a:t>Przedszkolaki </a:t>
            </a:r>
          </a:p>
          <a:p>
            <a:r>
              <a:rPr lang="pl-PL" sz="2800" dirty="0"/>
              <a:t>Gołębie </a:t>
            </a:r>
          </a:p>
          <a:p>
            <a:r>
              <a:rPr lang="pl-PL" sz="2800" dirty="0"/>
              <a:t>Gobliny </a:t>
            </a:r>
          </a:p>
          <a:p>
            <a:r>
              <a:rPr lang="pl-PL" sz="2800" dirty="0"/>
              <a:t>Kaczyński </a:t>
            </a:r>
          </a:p>
          <a:p>
            <a:r>
              <a:rPr lang="pl-PL" sz="2800" dirty="0"/>
              <a:t>Cezar </a:t>
            </a:r>
          </a:p>
          <a:p>
            <a:r>
              <a:rPr lang="pl-PL" sz="2800" dirty="0"/>
              <a:t>Winda </a:t>
            </a:r>
          </a:p>
          <a:p>
            <a:endParaRPr lang="pl-PL" dirty="0"/>
          </a:p>
        </p:txBody>
      </p:sp>
      <p:pic>
        <p:nvPicPr>
          <p:cNvPr id="1026" name="Picture 2" descr="Znalezione obrazy dla zapytania treÅÄ">
            <a:extLst>
              <a:ext uri="{FF2B5EF4-FFF2-40B4-BE49-F238E27FC236}">
                <a16:creationId xmlns:a16="http://schemas.microsoft.com/office/drawing/2014/main" id="{ADAE91B4-8C4B-4F2E-8518-9E32EF9C03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22264" y="2638044"/>
            <a:ext cx="4038600" cy="2695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46703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6B1D4-F63F-4AA5-98CC-910748F77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dirty="0"/>
              <a:t>CEL NADAWCY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69A08E-0396-4329-A847-C5CEA44D24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4"/>
            <a:ext cx="3864864" cy="3101983"/>
          </a:xfrm>
        </p:spPr>
        <p:txBody>
          <a:bodyPr/>
          <a:lstStyle/>
          <a:p>
            <a:r>
              <a:rPr lang="pl-PL" sz="3200" dirty="0"/>
              <a:t>Funkcja rozrywkowa</a:t>
            </a:r>
          </a:p>
          <a:p>
            <a:r>
              <a:rPr lang="pl-PL" sz="3200" dirty="0"/>
              <a:t>Funkcja dydaktyczna </a:t>
            </a:r>
          </a:p>
          <a:p>
            <a:endParaRPr lang="pl-PL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2FB4E5C-F971-45C2-9A77-D3B9EEFFE1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073" r="23543"/>
          <a:stretch/>
        </p:blipFill>
        <p:spPr>
          <a:xfrm>
            <a:off x="6662528" y="2638044"/>
            <a:ext cx="2778821" cy="340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099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D3365-4B35-4FB3-B10A-9BE61FFAF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dirty="0"/>
              <a:t>ŚRODKI KOMUNIKACJI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657D1-DA21-43D2-9518-6803CE8C05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2638045"/>
            <a:ext cx="7729728" cy="1642408"/>
          </a:xfrm>
        </p:spPr>
        <p:txBody>
          <a:bodyPr/>
          <a:lstStyle/>
          <a:p>
            <a:r>
              <a:rPr lang="pl-PL" sz="2400" dirty="0"/>
              <a:t>Komunikacja bezpośrednia</a:t>
            </a:r>
          </a:p>
          <a:p>
            <a:pPr marL="0" indent="0">
              <a:buNone/>
            </a:pPr>
            <a:r>
              <a:rPr lang="pl-PL" sz="2400" dirty="0"/>
              <a:t>	</a:t>
            </a:r>
            <a:r>
              <a:rPr lang="pl-PL" sz="2400" dirty="0">
                <a:sym typeface="Wingdings" panose="05000000000000000000" pitchFamily="2" charset="2"/>
              </a:rPr>
              <a:t> werbalna – mowa </a:t>
            </a:r>
          </a:p>
          <a:p>
            <a:pPr marL="0" indent="0">
              <a:buNone/>
            </a:pPr>
            <a:r>
              <a:rPr lang="pl-PL" sz="2400" dirty="0">
                <a:sym typeface="Wingdings" panose="05000000000000000000" pitchFamily="2" charset="2"/>
              </a:rPr>
              <a:t>	 niewerbalna – gesty i mimika </a:t>
            </a:r>
            <a:endParaRPr lang="pl-PL" sz="2400" dirty="0"/>
          </a:p>
          <a:p>
            <a:endParaRPr lang="pl-PL" dirty="0"/>
          </a:p>
        </p:txBody>
      </p:sp>
      <p:pic>
        <p:nvPicPr>
          <p:cNvPr id="2050" name="Picture 2" descr="Znalezione obrazy dla zapytania komunikacja">
            <a:extLst>
              <a:ext uri="{FF2B5EF4-FFF2-40B4-BE49-F238E27FC236}">
                <a16:creationId xmlns:a16="http://schemas.microsoft.com/office/drawing/2014/main" id="{AD65B3B5-44CB-4C25-97F1-971ACDFC3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3774" y="4280453"/>
            <a:ext cx="5804452" cy="22839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91408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DDB9D-A0FA-4183-A5AB-5B810622D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dirty="0"/>
              <a:t>ANALIZA BŁĘDÓW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49C9A7-4638-40CC-905F-6EF2F4DC7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7" y="2638044"/>
            <a:ext cx="3864864" cy="3101983"/>
          </a:xfrm>
        </p:spPr>
        <p:txBody>
          <a:bodyPr/>
          <a:lstStyle/>
          <a:p>
            <a:r>
              <a:rPr lang="pl-PL" sz="3200" dirty="0"/>
              <a:t>Wulgaryzmy </a:t>
            </a:r>
          </a:p>
          <a:p>
            <a:r>
              <a:rPr lang="pl-PL" sz="3200" dirty="0"/>
              <a:t>Kontrowersyjne tematy </a:t>
            </a:r>
          </a:p>
          <a:p>
            <a:endParaRPr lang="pl-PL" dirty="0"/>
          </a:p>
        </p:txBody>
      </p:sp>
      <p:pic>
        <p:nvPicPr>
          <p:cNvPr id="3078" name="Picture 6" descr="Znalezione obrazy dla zapytania bÅÄd">
            <a:extLst>
              <a:ext uri="{FF2B5EF4-FFF2-40B4-BE49-F238E27FC236}">
                <a16:creationId xmlns:a16="http://schemas.microsoft.com/office/drawing/2014/main" id="{0F4A4443-1066-4CD0-BF67-C09DFE4480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36639" y="2638044"/>
            <a:ext cx="3324225" cy="2714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3098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A1467-B7BB-4CF7-876E-D479D692B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400" dirty="0"/>
              <a:t>OCENA SKUTECZNOŚCI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7BCF8E-FFA4-4F36-9EC1-B9B2A6F3E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Picture 2" descr="Znalezione obrazy dla zapytania laughing people gif">
            <a:extLst>
              <a:ext uri="{FF2B5EF4-FFF2-40B4-BE49-F238E27FC236}">
                <a16:creationId xmlns:a16="http://schemas.microsoft.com/office/drawing/2014/main" id="{93F4546D-6F11-4278-AF90-185CA9EB8303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1135" y="2362490"/>
            <a:ext cx="7729729" cy="4170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2082765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TF00001246</Template>
  <TotalTime>15</TotalTime>
  <Words>66</Words>
  <Application>Microsoft Office PowerPoint</Application>
  <PresentationFormat>Widescreen</PresentationFormat>
  <Paragraphs>28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Gill Sans MT</vt:lpstr>
      <vt:lpstr>Parcel</vt:lpstr>
      <vt:lpstr>ANALIZA TREŚCI KOMUNIKATU</vt:lpstr>
      <vt:lpstr>PowerPoint Presentation</vt:lpstr>
      <vt:lpstr>NADAWCA</vt:lpstr>
      <vt:lpstr>ODBIORCA </vt:lpstr>
      <vt:lpstr>TREŚĆ</vt:lpstr>
      <vt:lpstr>CEL NADAWCY</vt:lpstr>
      <vt:lpstr>ŚRODKI KOMUNIKACJI</vt:lpstr>
      <vt:lpstr>ANALIZA BŁĘDÓW </vt:lpstr>
      <vt:lpstr>OCENA SKUTECZNOŚCI</vt:lpstr>
      <vt:lpstr>DZIĘKUJEMY ZA UWAGĘ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Iwanttodieinchanel</cp:lastModifiedBy>
  <cp:revision>3</cp:revision>
  <dcterms:created xsi:type="dcterms:W3CDTF">2015-12-01T21:32:24Z</dcterms:created>
  <dcterms:modified xsi:type="dcterms:W3CDTF">2019-01-23T17:57:10Z</dcterms:modified>
</cp:coreProperties>
</file>

<file path=docProps/thumbnail.jpeg>
</file>